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9A9BD4-60F1-4F9A-B8E4-BD9C917C617C}" v="1" dt="2025-07-05T15:18:26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64" d="100"/>
          <a:sy n="64" d="100"/>
        </p:scale>
        <p:origin x="1032" y="4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png>
</file>

<file path=ppt/media/image14.svg>
</file>

<file path=ppt/media/image15.png>
</file>

<file path=ppt/media/image16.svg>
</file>

<file path=ppt/media/image17.jpg>
</file>

<file path=ppt/media/image18.jpg>
</file>

<file path=ppt/media/image19.jp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3" Type="http://schemas.openxmlformats.org/officeDocument/2006/relationships/image" Target="../media/image14.svg"/><Relationship Id="rId7" Type="http://schemas.openxmlformats.org/officeDocument/2006/relationships/image" Target="../media/image18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jp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9" y="141271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HR Operations Manager</a:t>
            </a: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14 years</a:t>
            </a: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None</a:t>
            </a: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4789" y="3188875"/>
            <a:ext cx="3953667" cy="70788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1. Positive company culture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2. Opportunities for growth and development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3. Attractive reward system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spouse and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4 kids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Watching movies &amp; spending time with my kids</a:t>
            </a: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Banku with okra stew</a:t>
            </a: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Holy Forever by Cece Winans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Vera 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Armah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‘Vera’</a:t>
            </a: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6617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 few fun facts about me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Ailurophobia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b="0" dirty="0">
                <a:solidFill>
                  <a:srgbClr val="FFFFFF"/>
                </a:solidFill>
                <a:latin typeface="Century Gothic" panose="020F0302020204030204"/>
              </a:rPr>
              <a:t>Ability to memorize phone contacts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870064">
                  <a:lumMod val="20000"/>
                  <a:lumOff val="80000"/>
                </a:srgbClr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038973" y="4827631"/>
            <a:ext cx="2692415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  <p:pic>
        <p:nvPicPr>
          <p:cNvPr id="49" name="Picture Placeholder 48">
            <a:extLst>
              <a:ext uri="{FF2B5EF4-FFF2-40B4-BE49-F238E27FC236}">
                <a16:creationId xmlns:a16="http://schemas.microsoft.com/office/drawing/2014/main" id="{E1CA998E-68F0-58A0-8E92-93BF91A1C2AB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6"/>
          <a:srcRect l="1953" r="1953"/>
          <a:stretch>
            <a:fillRect/>
          </a:stretch>
        </p:blipFill>
        <p:spPr/>
      </p:pic>
      <p:pic>
        <p:nvPicPr>
          <p:cNvPr id="53" name="Picture Placeholder 52">
            <a:extLst>
              <a:ext uri="{FF2B5EF4-FFF2-40B4-BE49-F238E27FC236}">
                <a16:creationId xmlns:a16="http://schemas.microsoft.com/office/drawing/2014/main" id="{FC18699E-7C61-0F6D-07FA-BCD2FC17486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7"/>
          <a:srcRect l="1718" r="1718"/>
          <a:stretch>
            <a:fillRect/>
          </a:stretch>
        </p:blipFill>
        <p:spPr/>
      </p:pic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514247E0-E1BF-A173-6955-9F0E59595C2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8"/>
          <a:srcRect t="12500" b="125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10008</TotalTime>
  <Words>135</Words>
  <Application>Microsoft Office PowerPoint</Application>
  <PresentationFormat>Widescreen</PresentationFormat>
  <Paragraphs>28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Vera Armah</cp:lastModifiedBy>
  <cp:revision>84</cp:revision>
  <dcterms:created xsi:type="dcterms:W3CDTF">2022-11-27T12:58:00Z</dcterms:created>
  <dcterms:modified xsi:type="dcterms:W3CDTF">2025-07-06T20:45:27Z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